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8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31C2-A997-45BD-A830-B269E24F7584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055E-9437-4172-944C-1C02EE679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almTrees_Watercolour.jpg"/>
          <p:cNvPicPr>
            <a:picLocks noChangeAspect="1"/>
          </p:cNvPicPr>
          <p:nvPr/>
        </p:nvPicPr>
        <p:blipFill>
          <a:blip r:embed="rId2" cstate="print">
            <a:lum bright="60000"/>
          </a:blip>
          <a:stretch>
            <a:fillRect/>
          </a:stretch>
        </p:blipFill>
        <p:spPr>
          <a:xfrm>
            <a:off x="0" y="0"/>
            <a:ext cx="6858000" cy="4427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89648" y="107504"/>
            <a:ext cx="2979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Ozonics </a:t>
            </a:r>
            <a:r>
              <a:rPr lang="en-GB" sz="1200" dirty="0" smtClean="0"/>
              <a:t>and Aldehydes are bright and clean</a:t>
            </a:r>
          </a:p>
          <a:p>
            <a:r>
              <a:rPr lang="en-GB" sz="1200" dirty="0" smtClean="0"/>
              <a:t>Citrus oils whisper a Mediterranean dream</a:t>
            </a:r>
          </a:p>
          <a:p>
            <a:r>
              <a:rPr lang="en-GB" sz="1200" dirty="0" smtClean="0"/>
              <a:t>Evening jasmine brims full of mystery</a:t>
            </a:r>
          </a:p>
          <a:p>
            <a:r>
              <a:rPr lang="en-GB" sz="1200" dirty="0" smtClean="0"/>
              <a:t>Forest moss speaks of natures’ history </a:t>
            </a:r>
          </a:p>
          <a:p>
            <a:r>
              <a:rPr lang="en-GB" sz="1200" dirty="0" smtClean="0"/>
              <a:t>The fragrance of a rose is loving and warm </a:t>
            </a:r>
          </a:p>
          <a:p>
            <a:r>
              <a:rPr lang="en-GB" sz="1200" dirty="0" smtClean="0"/>
              <a:t>Heady floral brings on more of a storm</a:t>
            </a:r>
          </a:p>
          <a:p>
            <a:r>
              <a:rPr lang="en-GB" sz="1200" dirty="0" smtClean="0"/>
              <a:t>Amber gives your perfume punch</a:t>
            </a:r>
          </a:p>
          <a:p>
            <a:r>
              <a:rPr lang="en-GB" sz="1200" dirty="0" smtClean="0"/>
              <a:t>Fruity you could eat for lunch</a:t>
            </a:r>
          </a:p>
          <a:p>
            <a:r>
              <a:rPr lang="en-GB" sz="1200" dirty="0" smtClean="0"/>
              <a:t>Sporty tonics are sharp and witty</a:t>
            </a:r>
          </a:p>
          <a:p>
            <a:r>
              <a:rPr lang="en-GB" sz="1200" dirty="0" smtClean="0"/>
              <a:t>Delicate freesias are youthful and pretty</a:t>
            </a:r>
          </a:p>
          <a:p>
            <a:r>
              <a:rPr lang="en-GB" sz="1200" dirty="0" smtClean="0"/>
              <a:t>Green for smells of spring cut grass </a:t>
            </a:r>
          </a:p>
          <a:p>
            <a:r>
              <a:rPr lang="en-GB" sz="1200" dirty="0" smtClean="0"/>
              <a:t>Sumptuous vanilla for a touch of class</a:t>
            </a:r>
          </a:p>
          <a:p>
            <a:r>
              <a:rPr lang="en-GB" sz="1200" dirty="0" smtClean="0"/>
              <a:t> </a:t>
            </a:r>
          </a:p>
          <a:p>
            <a:r>
              <a:rPr lang="en-GB" sz="1200" dirty="0" smtClean="0"/>
              <a:t>Mix and match to your heart’s content</a:t>
            </a:r>
          </a:p>
          <a:p>
            <a:r>
              <a:rPr lang="en-GB" sz="1200" dirty="0" smtClean="0"/>
              <a:t>Then choose a name to represent </a:t>
            </a:r>
          </a:p>
          <a:p>
            <a:r>
              <a:rPr lang="en-GB" sz="1200" dirty="0" smtClean="0"/>
              <a:t>Your own very personal signature scent.</a:t>
            </a: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442798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7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  <a:alpha val="1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88640" y="117029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I’m having a birthday party all, it’s going to be great,</a:t>
            </a:r>
          </a:p>
          <a:p>
            <a:r>
              <a:rPr lang="en-GB" sz="1200" dirty="0" smtClean="0"/>
              <a:t>You’re special, so you’re invited, ooh I so can’t wait …</a:t>
            </a:r>
          </a:p>
          <a:p>
            <a:r>
              <a:rPr lang="en-GB" sz="1200" dirty="0" smtClean="0"/>
              <a:t>I was thinking of going out for something to eat</a:t>
            </a:r>
          </a:p>
          <a:p>
            <a:r>
              <a:rPr lang="en-GB" sz="1200" dirty="0" smtClean="0"/>
              <a:t>But I’ve now decided on a more unusual treat</a:t>
            </a:r>
          </a:p>
          <a:p>
            <a:r>
              <a:rPr lang="en-GB" sz="1200" dirty="0" smtClean="0"/>
              <a:t>We’re going to take some fragrance education</a:t>
            </a:r>
          </a:p>
          <a:p>
            <a:r>
              <a:rPr lang="en-GB" sz="1200" dirty="0" smtClean="0"/>
              <a:t>And all go home with our own perfume creation!</a:t>
            </a:r>
          </a:p>
          <a:p>
            <a:r>
              <a:rPr lang="en-GB" sz="1200" dirty="0" smtClean="0"/>
              <a:t> </a:t>
            </a:r>
          </a:p>
          <a:p>
            <a:r>
              <a:rPr lang="en-GB" sz="1200" dirty="0" smtClean="0"/>
              <a:t>There’s lots of oils from which pick and mix</a:t>
            </a:r>
          </a:p>
          <a:p>
            <a:r>
              <a:rPr lang="en-GB" sz="1200" dirty="0" smtClean="0"/>
              <a:t>We smell them each on little </a:t>
            </a:r>
            <a:r>
              <a:rPr lang="en-GB" sz="1200" dirty="0" smtClean="0"/>
              <a:t>sticks</a:t>
            </a:r>
          </a:p>
          <a:p>
            <a:endParaRPr lang="en-GB" sz="1200" dirty="0" smtClean="0"/>
          </a:p>
          <a:p>
            <a:r>
              <a:rPr lang="en-GB" sz="1200" dirty="0" smtClean="0"/>
              <a:t>We </a:t>
            </a:r>
            <a:r>
              <a:rPr lang="en-GB" sz="1200" dirty="0" smtClean="0"/>
              <a:t>have tongue of toad and ear of bat,</a:t>
            </a:r>
          </a:p>
          <a:p>
            <a:r>
              <a:rPr lang="en-GB" sz="1200" dirty="0" smtClean="0"/>
              <a:t>No only kidding, nothing gross like that</a:t>
            </a:r>
            <a:r>
              <a:rPr lang="en-GB" sz="1200" dirty="0" smtClean="0"/>
              <a:t>!</a:t>
            </a:r>
            <a:r>
              <a:rPr lang="en-GB" sz="1200" dirty="0" smtClean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640" y="2771800"/>
            <a:ext cx="6669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175">
              <a:lnSpc>
                <a:spcPts val="1200"/>
              </a:lnSpc>
              <a:tabLst/>
            </a:pPr>
            <a:r>
              <a:rPr lang="en-GB" sz="1100" i="1" dirty="0" smtClean="0"/>
              <a:t>Dear </a:t>
            </a:r>
          </a:p>
          <a:p>
            <a:pPr indent="-3175">
              <a:lnSpc>
                <a:spcPts val="1200"/>
              </a:lnSpc>
              <a:tabLst/>
            </a:pPr>
            <a:endParaRPr lang="en-GB" sz="1100" i="1" dirty="0" smtClean="0"/>
          </a:p>
          <a:p>
            <a:pPr indent="-3175">
              <a:lnSpc>
                <a:spcPts val="1200"/>
              </a:lnSpc>
              <a:tabLst/>
            </a:pPr>
            <a:r>
              <a:rPr lang="en-GB" sz="1100" i="1" dirty="0" smtClean="0"/>
              <a:t>The Place:</a:t>
            </a:r>
          </a:p>
          <a:p>
            <a:pPr indent="-3175">
              <a:lnSpc>
                <a:spcPts val="1200"/>
              </a:lnSpc>
              <a:tabLst/>
            </a:pPr>
            <a:endParaRPr lang="en-GB" sz="1100" i="1" dirty="0" smtClean="0"/>
          </a:p>
          <a:p>
            <a:pPr indent="-3175">
              <a:lnSpc>
                <a:spcPts val="1200"/>
              </a:lnSpc>
              <a:tabLst/>
            </a:pPr>
            <a:r>
              <a:rPr lang="en-GB" sz="1100" i="1" dirty="0" smtClean="0"/>
              <a:t>The Date</a:t>
            </a:r>
            <a:r>
              <a:rPr lang="en-GB" sz="1100" i="1" dirty="0" smtClean="0"/>
              <a:t>:</a:t>
            </a:r>
          </a:p>
          <a:p>
            <a:pPr indent="-3175">
              <a:lnSpc>
                <a:spcPts val="1200"/>
              </a:lnSpc>
              <a:tabLst/>
            </a:pPr>
            <a:endParaRPr lang="en-GB" sz="1100" i="1" dirty="0" smtClean="0"/>
          </a:p>
          <a:p>
            <a:pPr indent="-3175">
              <a:lnSpc>
                <a:spcPts val="1200"/>
              </a:lnSpc>
              <a:tabLst/>
            </a:pPr>
            <a:r>
              <a:rPr lang="en-GB" sz="1100" i="1" dirty="0" smtClean="0"/>
              <a:t>Please </a:t>
            </a:r>
            <a:r>
              <a:rPr lang="en-GB" sz="1100" i="1" dirty="0" smtClean="0"/>
              <a:t>come along to My Perfume Party to celebrate my birthday where we will be creating our very own unique perfumes. </a:t>
            </a:r>
          </a:p>
          <a:p>
            <a:pPr indent="-3175">
              <a:lnSpc>
                <a:spcPts val="1200"/>
              </a:lnSpc>
              <a:tabLst/>
            </a:pPr>
            <a:endParaRPr lang="en-GB" sz="1100" i="1" dirty="0" smtClean="0"/>
          </a:p>
          <a:p>
            <a:pPr indent="-3175">
              <a:lnSpc>
                <a:spcPts val="1200"/>
              </a:lnSpc>
              <a:tabLst/>
            </a:pPr>
            <a:r>
              <a:rPr lang="en-GB" sz="1100" i="1" dirty="0" smtClean="0"/>
              <a:t>RSVP:</a:t>
            </a:r>
            <a:endParaRPr lang="en-GB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173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</dc:creator>
  <cp:lastModifiedBy>nev</cp:lastModifiedBy>
  <cp:revision>14</cp:revision>
  <dcterms:created xsi:type="dcterms:W3CDTF">2010-04-13T01:11:30Z</dcterms:created>
  <dcterms:modified xsi:type="dcterms:W3CDTF">2011-06-25T20:09:42Z</dcterms:modified>
</cp:coreProperties>
</file>